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59" r:id="rId6"/>
    <p:sldId id="260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1C600-DC9C-40B3-ACF4-2ADD91789794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1C681-192C-4901-8B4B-8DA8177D6F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1C681-192C-4901-8B4B-8DA8177D6F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CB4CD-915A-476D-B451-6A02A663F0AA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A2ED-1966-4F4D-B5FC-015C2C5950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LGG_2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04800" y="623888"/>
            <a:ext cx="85502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án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Phát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động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tài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Bật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xa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hai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chân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762000" y="4419600"/>
            <a:ext cx="61722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Lứa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Nhà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trẻ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24-36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tháng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Giáo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Nguyễn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Hồng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Hoa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62000" y="0"/>
            <a:ext cx="6553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TRƯỜNG MẦM NON GIA THƯỢNG</a:t>
            </a: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71800" y="10668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content.fhan2-2.fna.fbcdn.net/v/t34.0-12/24098807_1281090578662065_1850108700_n.jpg?oh=81deb6777f899fab85eb9f05d3908c24&amp;oe=5A7158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scontent.fhan2-2.fna.fbcdn.net/v/t34.0-12/24099105_1281090575328732_673777551_n.jpg?oh=f148742077e5dd28a4fbc648f66b3c8c&amp;oe=5A7079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content.fhan2-2.fna.fbcdn.net/v/t34.0-12/24135245_1281090561995400_1170452231_n.jpg?oh=43db2d745b37c0c6d152168ab74de420&amp;oe=5A714BD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content.fhan2-2.fna.fbcdn.net/v/t34.0-12/24099837_1281090548662068_2041547613_n.jpg?oh=06934775b6eabea931a06704046aeed5&amp;oe=5A7163C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content.fhan2-2.fna.fbcdn.net/v/t34.0-12/24172374_1281090538662069_618421080_n.jpg?oh=20073ac74bbaf38206f667ca582a8ebe&amp;oe=5A71500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82F65451-AFF0-44CF-92FA-34D928375C19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PTVĐ Bật xa băng hai chân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</Words>
  <Application>Microsoft Office PowerPoint</Application>
  <PresentationFormat>On-screen Show (4:3)</PresentationFormat>
  <Paragraphs>16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PTVĐ Bật xa băng hai chân</dc:title>
  <dc:creator>Welcome</dc:creator>
  <cp:lastModifiedBy>Welcome</cp:lastModifiedBy>
  <cp:revision>5</cp:revision>
  <dcterms:created xsi:type="dcterms:W3CDTF">2018-01-29T09:28:42Z</dcterms:created>
  <dcterms:modified xsi:type="dcterms:W3CDTF">2018-02-01T09:01:42Z</dcterms:modified>
</cp:coreProperties>
</file>